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2" r:id="rId11"/>
    <p:sldId id="266" r:id="rId12"/>
    <p:sldId id="270" r:id="rId13"/>
    <p:sldId id="269" r:id="rId14"/>
    <p:sldId id="271" r:id="rId15"/>
    <p:sldId id="274" r:id="rId16"/>
    <p:sldId id="267" r:id="rId17"/>
    <p:sldId id="273" r:id="rId18"/>
    <p:sldId id="272" r:id="rId19"/>
    <p:sldId id="275" r:id="rId20"/>
    <p:sldId id="276" r:id="rId21"/>
    <p:sldId id="277" r:id="rId22"/>
    <p:sldId id="280" r:id="rId23"/>
    <p:sldId id="281" r:id="rId24"/>
    <p:sldId id="279" r:id="rId25"/>
    <p:sldId id="282" r:id="rId26"/>
    <p:sldId id="278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301" r:id="rId41"/>
    <p:sldId id="297" r:id="rId42"/>
    <p:sldId id="300" r:id="rId43"/>
    <p:sldId id="302" r:id="rId44"/>
    <p:sldId id="305" r:id="rId45"/>
    <p:sldId id="303" r:id="rId46"/>
    <p:sldId id="304" r:id="rId47"/>
    <p:sldId id="306" r:id="rId48"/>
    <p:sldId id="307" r:id="rId49"/>
    <p:sldId id="308" r:id="rId50"/>
    <p:sldId id="309" r:id="rId51"/>
    <p:sldId id="310" r:id="rId52"/>
    <p:sldId id="312" r:id="rId53"/>
    <p:sldId id="315" r:id="rId54"/>
    <p:sldId id="313" r:id="rId55"/>
    <p:sldId id="314" r:id="rId56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E552F31-EBC3-4672-9A83-2E7E50B37B13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3"/>
            <p14:sldId id="265"/>
            <p14:sldId id="262"/>
            <p14:sldId id="266"/>
            <p14:sldId id="270"/>
            <p14:sldId id="269"/>
            <p14:sldId id="271"/>
            <p14:sldId id="274"/>
            <p14:sldId id="267"/>
            <p14:sldId id="273"/>
            <p14:sldId id="272"/>
            <p14:sldId id="275"/>
            <p14:sldId id="276"/>
            <p14:sldId id="277"/>
            <p14:sldId id="280"/>
            <p14:sldId id="281"/>
            <p14:sldId id="279"/>
            <p14:sldId id="282"/>
            <p14:sldId id="278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301"/>
            <p14:sldId id="297"/>
            <p14:sldId id="300"/>
            <p14:sldId id="302"/>
            <p14:sldId id="305"/>
            <p14:sldId id="303"/>
            <p14:sldId id="304"/>
            <p14:sldId id="306"/>
            <p14:sldId id="307"/>
            <p14:sldId id="308"/>
            <p14:sldId id="309"/>
            <p14:sldId id="310"/>
            <p14:sldId id="312"/>
            <p14:sldId id="315"/>
            <p14:sldId id="313"/>
            <p14:sldId id="31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691" autoAdjust="0"/>
  </p:normalViewPr>
  <p:slideViewPr>
    <p:cSldViewPr>
      <p:cViewPr varScale="1">
        <p:scale>
          <a:sx n="72" d="100"/>
          <a:sy n="72" d="100"/>
        </p:scale>
        <p:origin x="-132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EF8D2-7299-40B7-94F8-46B3CEAF7407}" type="datetimeFigureOut">
              <a:rPr lang="en-US" smtClean="0"/>
              <a:t>11/17/2011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C1806-CD33-415E-8B99-6509A8AFA2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5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C1806-CD33-415E-8B99-6509A8AFA2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9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36EFD-2E51-42FF-B20B-3EE0F36940FE}" type="datetimeFigureOut">
              <a:rPr lang="es-AR" smtClean="0"/>
              <a:t>17/11/2011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10702-9523-4491-8009-6BCF1636D2EA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2656"/>
            <a:ext cx="7488832" cy="629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147638" y="66675"/>
            <a:ext cx="9439276" cy="6757756"/>
            <a:chOff x="-147638" y="66675"/>
            <a:chExt cx="9439276" cy="6757756"/>
          </a:xfrm>
        </p:grpSpPr>
        <p:pic>
          <p:nvPicPr>
            <p:cNvPr id="10242" name="Picture 2" descr="L:\UTN\5to Año\Proyecto Final\Metalurgica\03_iteraciones\6ta_iteracion\Manuales\Manual de Usuario\Metalsoft_Interfaces\Prints\DetalleEtapaProduccion\DetalleEtapaProduccion7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47638" y="66675"/>
              <a:ext cx="9439276" cy="6724650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-143237" y="6381328"/>
              <a:ext cx="594531" cy="443103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451294" y="6381328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3126862" y="2773335"/>
              <a:ext cx="2885298" cy="130373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843808" y="2348880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11654" y="-76200"/>
            <a:ext cx="9582150" cy="6934200"/>
            <a:chOff x="-219075" y="-38100"/>
            <a:chExt cx="9582150" cy="6934200"/>
          </a:xfrm>
        </p:grpSpPr>
        <p:pic>
          <p:nvPicPr>
            <p:cNvPr id="11266" name="Picture 2" descr="L:\UTN\5to Año\Proyecto Final\Metalurgica\03_iteraciones\6ta_iteracion\Manuales\Manual de Usuario\Metalsoft_Interfaces\Prints\DetalleMateriaPrima\DetalleMateriaPrim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19075" y="-38100"/>
              <a:ext cx="9582150" cy="6934200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10090" y="283840"/>
              <a:ext cx="476195" cy="27286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-98202" y="643881"/>
              <a:ext cx="9044638" cy="488891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1896496" y="1124179"/>
              <a:ext cx="377992" cy="27286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0" y="1429755"/>
              <a:ext cx="9144000" cy="114317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233363" y="-19050"/>
            <a:ext cx="9610726" cy="6896100"/>
            <a:chOff x="-233363" y="-19050"/>
            <a:chExt cx="9610726" cy="6896100"/>
          </a:xfrm>
        </p:grpSpPr>
        <p:pic>
          <p:nvPicPr>
            <p:cNvPr id="12290" name="Picture 2" descr="L:\UTN\5to Año\Proyecto Final\Metalurgica\03_iteraciones\6ta_iteracion\Manuales\Manual de Usuario\Metalsoft_Interfaces\Prints\DetalleMateriaPrima\DetalleMateriaPrima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33363" y="-19050"/>
              <a:ext cx="9610726" cy="6896100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-48817" y="1322015"/>
              <a:ext cx="377992" cy="30557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7905778" y="2176340"/>
              <a:ext cx="1255943" cy="42142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7516896" y="2208972"/>
              <a:ext cx="377992" cy="30557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-34168" y="1652137"/>
              <a:ext cx="8946435" cy="29250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-48817" y="2708920"/>
              <a:ext cx="4188769" cy="107565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275390" y="2349561"/>
              <a:ext cx="463550" cy="3428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108520" y="5308"/>
            <a:ext cx="9610726" cy="6943726"/>
            <a:chOff x="-108520" y="0"/>
            <a:chExt cx="9610726" cy="6943726"/>
          </a:xfrm>
        </p:grpSpPr>
        <p:pic>
          <p:nvPicPr>
            <p:cNvPr id="13314" name="Picture 2" descr="L:\UTN\5to Año\Proyecto Final\Metalurgica\03_iteraciones\6ta_iteracion\Manuales\Manual de Usuario\Metalsoft_Interfaces\Prints\DetalleMateriaPrima\DetalleMateriaPrima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08520" y="0"/>
              <a:ext cx="9610726" cy="6943726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4050853" y="5848127"/>
              <a:ext cx="1047571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3400699" y="5632103"/>
              <a:ext cx="664031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2968651" y="2816198"/>
              <a:ext cx="3384376" cy="130373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913114" y="2391743"/>
              <a:ext cx="487585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228600" y="-19050"/>
            <a:ext cx="9601200" cy="6896100"/>
            <a:chOff x="-228600" y="-19050"/>
            <a:chExt cx="9601200" cy="6896100"/>
          </a:xfrm>
        </p:grpSpPr>
        <p:pic>
          <p:nvPicPr>
            <p:cNvPr id="15362" name="Picture 2" descr="L:\UTN\5to Año\Proyecto Final\Metalurgica\03_iteraciones\6ta_iteracion\Manuales\Manual de Usuario\Metalsoft_Interfaces\Prints\DetalleMateriaPrima\DetalleMateriaPrima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28600" y="-19050"/>
              <a:ext cx="9601200" cy="6896100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-143237" y="6381328"/>
              <a:ext cx="594531" cy="443103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451294" y="6381328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3126862" y="2773335"/>
              <a:ext cx="2885298" cy="130373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843808" y="2348880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1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33350"/>
            <a:ext cx="8972550" cy="659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" y="188639"/>
            <a:ext cx="8982075" cy="658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0" y="115558"/>
            <a:ext cx="9144000" cy="6626883"/>
            <a:chOff x="0" y="115558"/>
            <a:chExt cx="9144000" cy="6626883"/>
          </a:xfrm>
        </p:grpSpPr>
        <p:pic>
          <p:nvPicPr>
            <p:cNvPr id="3074" name="Picture 2" descr="C:\Users\Piscio\AppData\Local\Temp\Rar$DR09.813\Prints 3\Planific calidad\PlanificacionCalidad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5558"/>
              <a:ext cx="9144000" cy="662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2 Rectángulo redondeado"/>
            <p:cNvSpPr/>
            <p:nvPr/>
          </p:nvSpPr>
          <p:spPr>
            <a:xfrm>
              <a:off x="3238723" y="2880045"/>
              <a:ext cx="2736304" cy="1269035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2955669" y="2505077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3 Grupo"/>
          <p:cNvGrpSpPr/>
          <p:nvPr/>
        </p:nvGrpSpPr>
        <p:grpSpPr>
          <a:xfrm>
            <a:off x="0" y="122179"/>
            <a:ext cx="9144000" cy="6613642"/>
            <a:chOff x="0" y="122179"/>
            <a:chExt cx="9144000" cy="6613642"/>
          </a:xfrm>
        </p:grpSpPr>
        <p:pic>
          <p:nvPicPr>
            <p:cNvPr id="4098" name="Picture 2" descr="C:\Users\Piscio\AppData\Local\Temp\Rar$DR11.881\Prints 3\Planific calidad\PlanificacionCalidad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2179"/>
              <a:ext cx="9144000" cy="6613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3115762" y="2868579"/>
              <a:ext cx="2912475" cy="1341043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955669" y="2505077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8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0628"/>
            <a:ext cx="8062689" cy="677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4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10 Grupo"/>
          <p:cNvGrpSpPr/>
          <p:nvPr/>
        </p:nvGrpSpPr>
        <p:grpSpPr>
          <a:xfrm>
            <a:off x="942468" y="199574"/>
            <a:ext cx="7259064" cy="6458852"/>
            <a:chOff x="942468" y="199574"/>
            <a:chExt cx="7259064" cy="6458852"/>
          </a:xfrm>
        </p:grpSpPr>
        <p:pic>
          <p:nvPicPr>
            <p:cNvPr id="5122" name="Picture 2" descr="C:\Users\Piscio\AppData\Local\Temp\Rar$DR13.435\Prints 3\EnProduccion\EnProducci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68" y="199574"/>
              <a:ext cx="7259064" cy="6458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1102561" y="768167"/>
              <a:ext cx="6781807" cy="86063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942468" y="404664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6799270" y="2421753"/>
              <a:ext cx="1301122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6547242" y="2071224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108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942468" y="199574"/>
            <a:ext cx="7259064" cy="6458852"/>
            <a:chOff x="942468" y="199574"/>
            <a:chExt cx="7259064" cy="6458852"/>
          </a:xfrm>
        </p:grpSpPr>
        <p:pic>
          <p:nvPicPr>
            <p:cNvPr id="6146" name="Picture 2" descr="C:\Users\Piscio\AppData\Local\Temp\Rar$DR14.666\Prints 3\EnProduccion\EnProduccion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68" y="199574"/>
              <a:ext cx="7259064" cy="6458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1079612" y="3068960"/>
              <a:ext cx="6948772" cy="302433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1475656" y="2694420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942468" y="6080323"/>
              <a:ext cx="1757324" cy="578103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2699792" y="6113730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571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1066310" y="604443"/>
            <a:ext cx="7011379" cy="5649114"/>
            <a:chOff x="1066310" y="604443"/>
            <a:chExt cx="7011379" cy="5649114"/>
          </a:xfrm>
        </p:grpSpPr>
        <p:pic>
          <p:nvPicPr>
            <p:cNvPr id="7170" name="Picture 2" descr="C:\Users\Piscio\AppData\Local\Temp\Rar$DR14.678\Prints 3\EnProduccion\EnProduccion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310" y="604443"/>
              <a:ext cx="7011379" cy="5649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3347864" y="836712"/>
              <a:ext cx="2088232" cy="780846"/>
              <a:chOff x="3347864" y="836712"/>
              <a:chExt cx="2088232" cy="780846"/>
            </a:xfrm>
          </p:grpSpPr>
          <p:sp>
            <p:nvSpPr>
              <p:cNvPr id="5" name="4 Rectángulo redondeado"/>
              <p:cNvSpPr/>
              <p:nvPr/>
            </p:nvSpPr>
            <p:spPr>
              <a:xfrm>
                <a:off x="3599892" y="1187241"/>
                <a:ext cx="1836204" cy="430317"/>
              </a:xfrm>
              <a:prstGeom prst="roundRect">
                <a:avLst/>
              </a:pr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6" name="5 Rectángulo"/>
              <p:cNvSpPr/>
              <p:nvPr/>
            </p:nvSpPr>
            <p:spPr>
              <a:xfrm>
                <a:off x="3347864" y="836712"/>
                <a:ext cx="504056" cy="36350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b="1" dirty="0"/>
                  <a:t>1</a:t>
                </a:r>
                <a:r>
                  <a:rPr lang="es-AR" b="1" dirty="0" smtClean="0"/>
                  <a:t>.</a:t>
                </a:r>
                <a:endParaRPr lang="es-AR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862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942468" y="218626"/>
            <a:ext cx="7259064" cy="6420747"/>
            <a:chOff x="942468" y="218626"/>
            <a:chExt cx="7259064" cy="6420747"/>
          </a:xfrm>
        </p:grpSpPr>
        <p:pic>
          <p:nvPicPr>
            <p:cNvPr id="8194" name="Picture 2" descr="C:\Users\Piscio\AppData\Local\Temp\Rar$DR14.421\Prints 3\En calidad\EnCalid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68" y="218626"/>
              <a:ext cx="7259064" cy="642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6799270" y="2421753"/>
              <a:ext cx="1301122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547242" y="2071224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000898" y="802439"/>
              <a:ext cx="7099493" cy="898369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2339752" y="438937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47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942468" y="218626"/>
            <a:ext cx="7259064" cy="6420747"/>
            <a:chOff x="942468" y="218626"/>
            <a:chExt cx="7259064" cy="6420747"/>
          </a:xfrm>
        </p:grpSpPr>
        <p:pic>
          <p:nvPicPr>
            <p:cNvPr id="9218" name="Picture 2" descr="C:\Users\Piscio\AppData\Local\Temp\Rar$DR14.854\Prints 3\En calidad\Encalidad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68" y="218626"/>
              <a:ext cx="7259064" cy="642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6799270" y="2421753"/>
              <a:ext cx="1301122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547242" y="2071224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121094" y="3068960"/>
              <a:ext cx="6835282" cy="295232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763688" y="2636911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97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966284" y="966443"/>
            <a:ext cx="7211432" cy="4925113"/>
            <a:chOff x="966284" y="966443"/>
            <a:chExt cx="7211432" cy="4925113"/>
          </a:xfrm>
        </p:grpSpPr>
        <p:pic>
          <p:nvPicPr>
            <p:cNvPr id="10242" name="Picture 2" descr="C:\Users\Piscio\AppData\Local\Temp\Rar$DR16.625\Prints 3\EjecutarProduccion\EjecucionProducci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284" y="966443"/>
              <a:ext cx="7211432" cy="4925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1115616" y="1818984"/>
              <a:ext cx="6840760" cy="96194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915816" y="1455482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799270" y="3717032"/>
              <a:ext cx="1301122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8 Rectángulo"/>
            <p:cNvSpPr/>
            <p:nvPr/>
          </p:nvSpPr>
          <p:spPr>
            <a:xfrm>
              <a:off x="6547242" y="3366503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24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966284" y="966443"/>
            <a:ext cx="7211432" cy="4925113"/>
            <a:chOff x="966284" y="966443"/>
            <a:chExt cx="7211432" cy="4925113"/>
          </a:xfrm>
        </p:grpSpPr>
        <p:pic>
          <p:nvPicPr>
            <p:cNvPr id="11266" name="Picture 2" descr="C:\Users\Piscio\AppData\Local\Temp\Rar$DR16.637\Prints 3\EjecutarProduccion\EjecucionProduccion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284" y="966443"/>
              <a:ext cx="7211432" cy="4925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6799270" y="3717032"/>
              <a:ext cx="1301122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547242" y="3366503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115616" y="4266966"/>
              <a:ext cx="6984776" cy="110625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367644" y="3903464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969110" y="5373216"/>
              <a:ext cx="1658673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2647999" y="5449790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644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1943744" y="-103106"/>
            <a:ext cx="12982576" cy="6905626"/>
            <a:chOff x="-1943744" y="-103106"/>
            <a:chExt cx="12982576" cy="690562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943744" y="-103106"/>
              <a:ext cx="12982576" cy="6905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2 Rectángulo"/>
            <p:cNvSpPr/>
            <p:nvPr/>
          </p:nvSpPr>
          <p:spPr>
            <a:xfrm>
              <a:off x="-864604" y="0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-684584" y="360040"/>
              <a:ext cx="2520280" cy="2708919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395536" y="404663"/>
            <a:ext cx="8224262" cy="5505945"/>
            <a:chOff x="287524" y="404663"/>
            <a:chExt cx="8224262" cy="5505945"/>
          </a:xfrm>
        </p:grpSpPr>
        <p:pic>
          <p:nvPicPr>
            <p:cNvPr id="12290" name="Picture 2" descr="C:\Users\Piscio\AppData\Local\Temp\Rar$DR17.696\Prints 3\EjecutarProduccion\EjecucionProduccion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404663"/>
              <a:ext cx="8116250" cy="550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539552" y="5373216"/>
              <a:ext cx="1728192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87524" y="5022687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2627784" y="2420888"/>
              <a:ext cx="3600400" cy="144016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2303748" y="2070359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649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9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344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0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107504" y="1124744"/>
            <a:ext cx="9144000" cy="3939654"/>
            <a:chOff x="107504" y="1124744"/>
            <a:chExt cx="9144000" cy="3939654"/>
          </a:xfrm>
        </p:grpSpPr>
        <p:pic>
          <p:nvPicPr>
            <p:cNvPr id="14338" name="Picture 2" descr="C:\Users\Piscio\AppData\Local\Temp\Rar$DR18.409\Prints 3\EjecutarEtapas\EjecutarEtapa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124744"/>
              <a:ext cx="9144000" cy="3939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143508" y="1763305"/>
              <a:ext cx="8892988" cy="87360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473572" y="1399803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07504" y="4606186"/>
              <a:ext cx="2016224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2123728" y="4501050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365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63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21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742415" y="904522"/>
            <a:ext cx="7659169" cy="5048955"/>
            <a:chOff x="742415" y="904522"/>
            <a:chExt cx="7659169" cy="5048955"/>
          </a:xfrm>
        </p:grpSpPr>
        <p:pic>
          <p:nvPicPr>
            <p:cNvPr id="17410" name="Picture 2" descr="C:\Users\Piscio\AppData\Local\Temp\Rar$DR19.394\Prints 3\EjecutarCalidad\EjecutarCalid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15" y="904522"/>
              <a:ext cx="7659169" cy="5048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899592" y="1835313"/>
              <a:ext cx="7272808" cy="1089631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555776" y="1445295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6984268" y="3793344"/>
              <a:ext cx="1260140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6732240" y="3442815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6909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608981" y="569890"/>
            <a:ext cx="7659170" cy="5048955"/>
            <a:chOff x="742414" y="904522"/>
            <a:chExt cx="7659170" cy="5048955"/>
          </a:xfrm>
        </p:grpSpPr>
        <p:pic>
          <p:nvPicPr>
            <p:cNvPr id="18434" name="Picture 2" descr="C:\Users\Piscio\AppData\Local\Temp\Rar$DR19.750\Prints 3\EjecutarCalidad\EjecutarCalidad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15" y="904522"/>
              <a:ext cx="7659169" cy="5048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7092280" y="3805176"/>
              <a:ext cx="1152128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696236" y="3454647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742414" y="4235493"/>
              <a:ext cx="7659169" cy="1137723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994443" y="3871991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742415" y="5554967"/>
              <a:ext cx="1453321" cy="24968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2232247" y="5441783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273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709073" y="894996"/>
            <a:ext cx="7725854" cy="5068008"/>
            <a:chOff x="709073" y="894996"/>
            <a:chExt cx="7725854" cy="5068008"/>
          </a:xfrm>
        </p:grpSpPr>
        <p:pic>
          <p:nvPicPr>
            <p:cNvPr id="19458" name="Picture 2" descr="C:\Users\Piscio\AppData\Local\Temp\Rar$DR19.182\Prints 3\EjecutarCalidad\EjecutarCalidad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073" y="894996"/>
              <a:ext cx="7725854" cy="5068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899592" y="5532687"/>
              <a:ext cx="1368152" cy="344585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267744" y="5457045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2771800" y="2780928"/>
              <a:ext cx="3600400" cy="129614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2519772" y="2502407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9861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13544" y="0"/>
            <a:ext cx="9391650" cy="6705600"/>
            <a:chOff x="-90289" y="63980"/>
            <a:chExt cx="9391650" cy="6705600"/>
          </a:xfrm>
        </p:grpSpPr>
        <p:pic>
          <p:nvPicPr>
            <p:cNvPr id="4098" name="Picture 2" descr="L:\UTN\5to Año\Proyecto Final\Metalurgica\03_iteraciones\6ta_iteracion\Manuales\Manual de Usuario\Metalsoft_Interfaces\Prints\DetalleEtapaProduccion\DetalleEtapaProducci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90289" y="63980"/>
              <a:ext cx="9391650" cy="6705600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93306" y="347820"/>
              <a:ext cx="476195" cy="27286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-14986" y="707861"/>
              <a:ext cx="9044638" cy="488891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1979712" y="1188159"/>
              <a:ext cx="377992" cy="27286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83216" y="1493735"/>
              <a:ext cx="8946435" cy="114317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107504" y="1340768"/>
            <a:ext cx="9144000" cy="3694176"/>
            <a:chOff x="107504" y="1340768"/>
            <a:chExt cx="9144000" cy="3694176"/>
          </a:xfrm>
        </p:grpSpPr>
        <p:pic>
          <p:nvPicPr>
            <p:cNvPr id="20482" name="Picture 2" descr="C:\Users\Piscio\AppData\Local\Temp\Rar$DR20.979\Prints 3\EjecProcCalidad\EjecProcCalid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340768"/>
              <a:ext cx="9144000" cy="369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188392" y="1979329"/>
              <a:ext cx="8848104" cy="801599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459148" y="1615827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88392" y="4509120"/>
              <a:ext cx="1863328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2051720" y="4438611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1438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9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7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827584" y="395593"/>
            <a:ext cx="6659473" cy="6474487"/>
            <a:chOff x="827584" y="395593"/>
            <a:chExt cx="6659473" cy="6474487"/>
          </a:xfrm>
        </p:grpSpPr>
        <p:pic>
          <p:nvPicPr>
            <p:cNvPr id="24578" name="Picture 2" descr="C:\Users\Piscio\AppData\Local\Temp\Rar$DR22.030\Prints 3\Cobro\CobroPedid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95593"/>
              <a:ext cx="6659473" cy="647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918568" y="1115233"/>
              <a:ext cx="6245720" cy="945615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918568" y="764704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5758865" y="2348880"/>
              <a:ext cx="1405423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5254809" y="2348880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2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1763688" y="459466"/>
            <a:ext cx="5830114" cy="5668166"/>
            <a:chOff x="1656943" y="594917"/>
            <a:chExt cx="5830114" cy="5668166"/>
          </a:xfrm>
        </p:grpSpPr>
        <p:pic>
          <p:nvPicPr>
            <p:cNvPr id="25602" name="Picture 2" descr="C:\Users\Piscio\AppData\Local\Temp\Rar$DR23.037\Prints 3\Cobro\CobroPedido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943" y="594917"/>
              <a:ext cx="5830114" cy="5668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1763688" y="2665279"/>
              <a:ext cx="5691212" cy="298622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339752" y="2301776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731864" y="5790560"/>
              <a:ext cx="1354236" cy="430317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3067596" y="5790560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9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1547664" y="260648"/>
            <a:ext cx="6711307" cy="6322092"/>
            <a:chOff x="1547664" y="260648"/>
            <a:chExt cx="6711307" cy="6322092"/>
          </a:xfrm>
        </p:grpSpPr>
        <p:pic>
          <p:nvPicPr>
            <p:cNvPr id="26626" name="Picture 2" descr="C:\Users\Piscio\AppData\Local\Temp\Rar$DR23.766\Prints 3\Cobro\CobroPedido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260648"/>
              <a:ext cx="6711307" cy="6322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10 Rectángulo redondeado"/>
            <p:cNvSpPr/>
            <p:nvPr/>
          </p:nvSpPr>
          <p:spPr>
            <a:xfrm>
              <a:off x="3851921" y="2708920"/>
              <a:ext cx="2232248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6084169" y="2708920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13" name="12 Rectángulo redondeado"/>
            <p:cNvSpPr/>
            <p:nvPr/>
          </p:nvSpPr>
          <p:spPr>
            <a:xfrm>
              <a:off x="3936540" y="4005064"/>
              <a:ext cx="851484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432484" y="4023509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8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827584" y="-52957"/>
            <a:ext cx="7416824" cy="6896953"/>
            <a:chOff x="827584" y="-52957"/>
            <a:chExt cx="7416824" cy="6896953"/>
          </a:xfrm>
        </p:grpSpPr>
        <p:pic>
          <p:nvPicPr>
            <p:cNvPr id="27650" name="Picture 2" descr="C:\Users\Piscio\AppData\Local\Temp\Rar$DR23.090\Prints 3\Cobro\CobroPedido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-52957"/>
              <a:ext cx="7416824" cy="689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2051720" y="2645850"/>
              <a:ext cx="4896544" cy="1431221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339752" y="2282349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169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2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3 Grupo"/>
          <p:cNvGrpSpPr/>
          <p:nvPr/>
        </p:nvGrpSpPr>
        <p:grpSpPr>
          <a:xfrm>
            <a:off x="0" y="137160"/>
            <a:ext cx="9144000" cy="6583680"/>
            <a:chOff x="0" y="137160"/>
            <a:chExt cx="9144000" cy="6583680"/>
          </a:xfrm>
        </p:grpSpPr>
        <p:pic>
          <p:nvPicPr>
            <p:cNvPr id="28674" name="Picture 2" descr="C:\Users\Piscio\AppData\Local\Temp\Rar$DR25.918\Prints 3\Asignar MP\AsignarMPAProducci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160"/>
              <a:ext cx="9144000" cy="658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53008" y="692696"/>
              <a:ext cx="7399311" cy="72008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51520" y="328998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7463813" y="836712"/>
              <a:ext cx="1212643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7818106" y="510945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293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3 Grupo"/>
          <p:cNvGrpSpPr/>
          <p:nvPr/>
        </p:nvGrpSpPr>
        <p:grpSpPr>
          <a:xfrm>
            <a:off x="0" y="137160"/>
            <a:ext cx="9144000" cy="6583680"/>
            <a:chOff x="0" y="137160"/>
            <a:chExt cx="9144000" cy="6583680"/>
          </a:xfrm>
        </p:grpSpPr>
        <p:pic>
          <p:nvPicPr>
            <p:cNvPr id="29698" name="Picture 2" descr="C:\Users\Piscio\AppData\Local\Temp\Rar$DR25.930\Prints 3\Asignar MP\AsignarMPAProduccion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160"/>
              <a:ext cx="9144000" cy="658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179512" y="2060848"/>
              <a:ext cx="7200800" cy="79208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395536" y="1697346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7524328" y="2276872"/>
              <a:ext cx="1116124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7578334" y="1913370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074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285750" y="0"/>
            <a:ext cx="9429750" cy="6724650"/>
            <a:chOff x="-142875" y="66675"/>
            <a:chExt cx="9429750" cy="6724650"/>
          </a:xfrm>
        </p:grpSpPr>
        <p:pic>
          <p:nvPicPr>
            <p:cNvPr id="5122" name="Picture 2" descr="L:\UTN\5to Año\Proyecto Final\Metalurgica\03_iteraciones\6ta_iteracion\Manuales\Manual de Usuario\Metalsoft_Interfaces\Prints\DetalleEtapaProduccion\DetalleEtapaProduccion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42875" y="66675"/>
              <a:ext cx="9429750" cy="6724650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85559" y="1448840"/>
              <a:ext cx="377992" cy="30557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7884368" y="2217724"/>
              <a:ext cx="1255943" cy="42142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7462276" y="2275648"/>
              <a:ext cx="377992" cy="30557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00208" y="1778962"/>
              <a:ext cx="8946435" cy="29250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426" y="2641375"/>
              <a:ext cx="4572000" cy="93164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" y="2298513"/>
              <a:ext cx="463550" cy="3428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3 Grupo"/>
          <p:cNvGrpSpPr/>
          <p:nvPr/>
        </p:nvGrpSpPr>
        <p:grpSpPr>
          <a:xfrm>
            <a:off x="0" y="137160"/>
            <a:ext cx="9144000" cy="6583680"/>
            <a:chOff x="0" y="137160"/>
            <a:chExt cx="9144000" cy="6583680"/>
          </a:xfrm>
        </p:grpSpPr>
        <p:pic>
          <p:nvPicPr>
            <p:cNvPr id="30722" name="Picture 2" descr="C:\Users\Piscio\AppData\Local\Temp\Rar$DR26.974\Prints 3\Asignar MP\AsignarMPAProduccion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160"/>
              <a:ext cx="9144000" cy="658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107504" y="3645024"/>
              <a:ext cx="7848872" cy="237626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181608" y="3247249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05746" y="6026765"/>
              <a:ext cx="1657942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763688" y="6115062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9458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3 Grupo"/>
          <p:cNvGrpSpPr/>
          <p:nvPr/>
        </p:nvGrpSpPr>
        <p:grpSpPr>
          <a:xfrm>
            <a:off x="0" y="133233"/>
            <a:ext cx="9144000" cy="6591534"/>
            <a:chOff x="0" y="133233"/>
            <a:chExt cx="9144000" cy="6591534"/>
          </a:xfrm>
        </p:grpSpPr>
        <p:pic>
          <p:nvPicPr>
            <p:cNvPr id="31746" name="Picture 2" descr="C:\Users\Piscio\AppData\Local\Temp\Rar$DR26.018\Prints 3\Asignar MP\AsignarMPAProduccion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3233"/>
              <a:ext cx="9144000" cy="659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3203848" y="2856398"/>
              <a:ext cx="2736304" cy="114866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3273287" y="2492896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2133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837678" y="199574"/>
            <a:ext cx="7468643" cy="6458852"/>
            <a:chOff x="837678" y="199574"/>
            <a:chExt cx="7468643" cy="6458852"/>
          </a:xfrm>
        </p:grpSpPr>
        <p:pic>
          <p:nvPicPr>
            <p:cNvPr id="33794" name="Picture 2" descr="C:\Users\Piscio\AppData\Local\Temp\Rar$DR27.576\Prints 3\Armado\ArmadoPedid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678" y="199574"/>
              <a:ext cx="7468643" cy="6458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1062607" y="1124744"/>
              <a:ext cx="3151584" cy="36350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4191676" y="1116942"/>
              <a:ext cx="504056" cy="30583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155372" y="1506974"/>
              <a:ext cx="6801003" cy="553873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029409" y="2060848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6840251" y="2348880"/>
              <a:ext cx="1332149" cy="36350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6336195" y="2348880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1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837678" y="199574"/>
            <a:ext cx="7468643" cy="6458852"/>
            <a:chOff x="837678" y="199574"/>
            <a:chExt cx="7468643" cy="6458852"/>
          </a:xfrm>
        </p:grpSpPr>
        <p:pic>
          <p:nvPicPr>
            <p:cNvPr id="34818" name="Picture 2" descr="C:\Users\Piscio\AppData\Local\Temp\Rar$DR27.898\Prints 3\Armado\ArmadoPedido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678" y="199574"/>
              <a:ext cx="7468643" cy="6458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971600" y="2780928"/>
              <a:ext cx="7200800" cy="2736303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1115616" y="2511939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959396" y="6165304"/>
              <a:ext cx="408248" cy="36004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367644" y="6161842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785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818626" y="175758"/>
            <a:ext cx="7506748" cy="6506484"/>
            <a:chOff x="818626" y="175758"/>
            <a:chExt cx="7506748" cy="6506484"/>
          </a:xfrm>
        </p:grpSpPr>
        <p:pic>
          <p:nvPicPr>
            <p:cNvPr id="35842" name="Picture 2" descr="C:\Users\Piscio\AppData\Local\Temp\Rar$DR28.724\Prints 3\Armado\ArmadoPedido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626" y="175758"/>
              <a:ext cx="7506748" cy="6506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Rectángulo redondeado"/>
            <p:cNvSpPr/>
            <p:nvPr/>
          </p:nvSpPr>
          <p:spPr>
            <a:xfrm>
              <a:off x="2843808" y="2806576"/>
              <a:ext cx="3384376" cy="119848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987824" y="2443074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6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0" y="102793"/>
            <a:ext cx="9439276" cy="6743700"/>
            <a:chOff x="-149043" y="61041"/>
            <a:chExt cx="9439276" cy="6743700"/>
          </a:xfrm>
        </p:grpSpPr>
        <p:pic>
          <p:nvPicPr>
            <p:cNvPr id="6146" name="Picture 2" descr="L:\UTN\5to Año\Proyecto Final\Metalurgica\03_iteraciones\6ta_iteracion\Manuales\Manual de Usuario\Metalsoft_Interfaces\Prints\DetalleEtapaProduccion\DetalleEtapaProduccion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49043" y="61041"/>
              <a:ext cx="9439276" cy="6743700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3314652" y="3659108"/>
              <a:ext cx="1255943" cy="42142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2892560" y="3717032"/>
              <a:ext cx="377992" cy="30557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4614695" y="2581226"/>
              <a:ext cx="4421801" cy="113580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4559654" y="2169438"/>
              <a:ext cx="422093" cy="41178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14033" y="35349"/>
            <a:ext cx="9448800" cy="6743700"/>
            <a:chOff x="-152400" y="57150"/>
            <a:chExt cx="9448800" cy="6743700"/>
          </a:xfrm>
        </p:grpSpPr>
        <p:pic>
          <p:nvPicPr>
            <p:cNvPr id="7170" name="Picture 2" descr="L:\UTN\5to Año\Proyecto Final\Metalurgica\03_iteraciones\6ta_iteracion\Manuales\Manual de Usuario\Metalsoft_Interfaces\Prints\DetalleEtapaProduccion\DetalleEtapaProduccion4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52400" y="57150"/>
              <a:ext cx="9448800" cy="6743700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7866353" y="3700859"/>
              <a:ext cx="1255943" cy="42142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7444261" y="3758783"/>
              <a:ext cx="377992" cy="30557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52086" y="4122285"/>
              <a:ext cx="5960074" cy="57382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52086" y="3729821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96186" y="5229201"/>
              <a:ext cx="3827742" cy="115212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799011" y="4840028"/>
              <a:ext cx="422092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3.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3270" y="114162"/>
            <a:ext cx="9372600" cy="6734175"/>
            <a:chOff x="-114300" y="61913"/>
            <a:chExt cx="9372600" cy="6734175"/>
          </a:xfrm>
        </p:grpSpPr>
        <p:pic>
          <p:nvPicPr>
            <p:cNvPr id="8194" name="Picture 2" descr="L:\UTN\5to Año\Proyecto Final\Metalurgica\03_iteraciones\6ta_iteracion\Manuales\Manual de Usuario\Metalsoft_Interfaces\Prints\DetalleEtapaProduccion\DetalleEtapaProduccion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4300" y="61913"/>
              <a:ext cx="9372600" cy="6734175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1" y="5301208"/>
              <a:ext cx="3779912" cy="36004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1702127" y="4937706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5030114" y="5268416"/>
              <a:ext cx="4006382" cy="36004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5030114" y="4868838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3.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3963027" y="5124876"/>
              <a:ext cx="1067087" cy="1184443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4067944" y="4755955"/>
              <a:ext cx="504056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171450" y="57150"/>
            <a:ext cx="9486900" cy="6743700"/>
            <a:chOff x="-171450" y="57150"/>
            <a:chExt cx="9486900" cy="6743700"/>
          </a:xfrm>
        </p:grpSpPr>
        <p:pic>
          <p:nvPicPr>
            <p:cNvPr id="9218" name="Picture 2" descr="L:\UTN\5to Año\Proyecto Final\Metalurgica\03_iteraciones\6ta_iteracion\Manuales\Manual de Usuario\Metalsoft_Interfaces\Prints\DetalleEtapaProduccion\DetalleEtapaProduccion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71450" y="57150"/>
              <a:ext cx="9486900" cy="6743700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5004048" y="5149599"/>
              <a:ext cx="4139952" cy="655665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5004048" y="4786097"/>
              <a:ext cx="566109" cy="36350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151</Words>
  <Application>Microsoft Office PowerPoint</Application>
  <PresentationFormat>Presentación en pantalla (4:3)</PresentationFormat>
  <Paragraphs>76</Paragraphs>
  <Slides>55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Lorreine Prescott</dc:creator>
  <cp:lastModifiedBy>Piscio</cp:lastModifiedBy>
  <cp:revision>13</cp:revision>
  <dcterms:created xsi:type="dcterms:W3CDTF">2011-11-17T01:35:22Z</dcterms:created>
  <dcterms:modified xsi:type="dcterms:W3CDTF">2011-11-17T04:08:55Z</dcterms:modified>
</cp:coreProperties>
</file>